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794500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rebuchet MS" pitchFamily="34" charset="0"/>
              </a:defRPr>
            </a:lvl1pPr>
          </a:lstStyle>
          <a:p>
            <a:endParaRPr lang="fr-F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1620D4DD-7DBD-4FC8-A193-F6BE1FD520C0}" type="datetimeFigureOut">
              <a:rPr lang="fr-FR"/>
              <a:pPr/>
              <a:t>30/08/2013</a:t>
            </a:fld>
            <a:endParaRPr lang="fr-FR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rebuchet MS" pitchFamily="34" charset="0"/>
              </a:defRPr>
            </a:lvl1pPr>
          </a:lstStyle>
          <a:p>
            <a:endParaRPr lang="fr-FR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99785502-9BB1-40D1-98E8-6867BDFDC48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6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2A92169-68A2-4AC5-96FC-C1D1801AC062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7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BD4CA81-B77E-404F-A80A-6B2447158D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E0944-7274-4F5F-A8CE-E9FA875EBADA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AE8F2-5F6B-4762-A1E6-1ABFD84102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4F1034-7DFA-4802-B03C-E01B2CBB2023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12DD0EB-848F-4AF4-AE25-FC7CCA1CB94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985DA-EF50-460D-918C-A6D429DFECB1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C82D6-B2F7-4BA6-B253-53465EBF51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FC9BA25-B1EC-48BB-A4E2-7BA27EED3B20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12A512-97D4-4F2B-BA77-28AA887728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7A020-0CFC-4EAA-8F9B-547101E34470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D3CFB-0FE9-4FF5-8592-378A82CE75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8BF75-2413-4C92-A00D-80CE16591C5E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095D6-DD5E-44C5-8E19-C6BC20FD07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4D91E-3D71-4EDD-8FE5-F87AFEFD362C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C8615-876A-4D66-8164-555BDBF22B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0C1F5-CD88-457D-B528-82CDC5C2BA60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3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1EE43-FC91-4366-A161-38B7F3EBD0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328BC-0C28-4142-BDD8-E04B457715BE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A0770-22DA-4A18-836D-3B4D81B382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8D1AFF-6F68-4EF5-9D09-3C72C74709DC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6C9804-6663-4AE8-8D53-A8E9E0EAE4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0" name="Espace réservé du texte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2CE793C-2EFA-4D6E-8927-FADC6730249A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F750C86-3A68-4A2C-8E3D-70C513C3AC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47864" y="1196752"/>
            <a:ext cx="5525612" cy="286816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/>
              <a:t>EHPAD SAINT-MARTIN</a:t>
            </a:r>
            <a:br>
              <a:rPr lang="fr-FR" dirty="0" smtClean="0"/>
            </a:br>
            <a:r>
              <a:rPr lang="fr-FR" dirty="0" smtClean="0"/>
              <a:t>S.S.I.A.D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ARC-EN-BARROIS</a:t>
            </a:r>
            <a:endParaRPr lang="fr-FR" dirty="0"/>
          </a:p>
        </p:txBody>
      </p:sp>
      <p:sp>
        <p:nvSpPr>
          <p:cNvPr id="13314" name="Sous-titre 2"/>
          <p:cNvSpPr>
            <a:spLocks noGrp="1"/>
          </p:cNvSpPr>
          <p:nvPr>
            <p:ph type="subTitle" idx="1"/>
          </p:nvPr>
        </p:nvSpPr>
        <p:spPr>
          <a:xfrm>
            <a:off x="3779838" y="5300663"/>
            <a:ext cx="5114925" cy="1101725"/>
          </a:xfrm>
        </p:spPr>
        <p:txBody>
          <a:bodyPr/>
          <a:lstStyle/>
          <a:p>
            <a:r>
              <a:rPr lang="fr-FR" smtClean="0"/>
              <a:t>Journée du 28 mai 2013</a:t>
            </a:r>
          </a:p>
        </p:txBody>
      </p:sp>
      <p:pic>
        <p:nvPicPr>
          <p:cNvPr id="13315" name="Picture 2" descr="C:\Documents and Settings\Direction.HEXAGONE\Bureau\ETUDE\EHPAD ARC 2_edit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0938"/>
            <a:ext cx="386873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39000" cy="80470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/>
              <a:t>Présentation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288" y="1125538"/>
            <a:ext cx="7239000" cy="484505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fr-FR" sz="1800" dirty="0" smtClean="0"/>
              <a:t>Le SSIAD d’Arc-en-Barrois est domicilié à l’EHPAD, 2 route de Langres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fr-FR" sz="1800" dirty="0" smtClean="0"/>
              <a:t>Nombre de place : 26 personnes âgées, 4 personnes handicapées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fr-FR" sz="1800" dirty="0" smtClean="0"/>
              <a:t>Nombre de tournées : 4 le matin et 1 le soir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fr-FR" sz="1800" dirty="0" smtClean="0"/>
              <a:t>Nombre de kms : 82 230 (Moyenne de 220 par jour)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fr-FR" sz="1800" dirty="0" smtClean="0"/>
              <a:t>Personnel affecté : Infirmière coordonatrice (0.50) et AS (7.85)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fr-FR" sz="1800" dirty="0" smtClean="0"/>
              <a:t>Taux d’occupation : 97.08% en 2012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fr-FR" sz="1800" dirty="0" smtClean="0"/>
              <a:t>Nombre de journées : 10 601 (80% en GIR 2 et GIR 3) . 45 personnes prises en charge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fr-FR" sz="1800" dirty="0" smtClean="0"/>
              <a:t>Partenaires privilégiés :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fr-FR" sz="1500" dirty="0" smtClean="0">
                <a:solidFill>
                  <a:schemeClr val="tx1">
                    <a:tint val="85000"/>
                  </a:schemeClr>
                </a:solidFill>
              </a:rPr>
              <a:t>Médecins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fr-FR" sz="1500" dirty="0" smtClean="0">
                <a:solidFill>
                  <a:schemeClr val="tx1">
                    <a:tint val="85000"/>
                  </a:schemeClr>
                </a:solidFill>
              </a:rPr>
              <a:t>Infirmiers libéraux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fr-FR" sz="1500" dirty="0" smtClean="0">
                <a:solidFill>
                  <a:schemeClr val="tx1">
                    <a:tint val="85000"/>
                  </a:schemeClr>
                </a:solidFill>
              </a:rPr>
              <a:t>ADAPAH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fr-FR" sz="1500" dirty="0" smtClean="0">
                <a:solidFill>
                  <a:schemeClr val="tx1">
                    <a:tint val="85000"/>
                  </a:schemeClr>
                </a:solidFill>
              </a:rPr>
              <a:t>ADMR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fr-FR" sz="1500" dirty="0" smtClean="0">
                <a:solidFill>
                  <a:schemeClr val="tx1">
                    <a:tint val="85000"/>
                  </a:schemeClr>
                </a:solidFill>
              </a:rPr>
              <a:t>Mairies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fr-FR" sz="1500" dirty="0" smtClean="0">
                <a:solidFill>
                  <a:schemeClr val="tx1">
                    <a:tint val="85000"/>
                  </a:schemeClr>
                </a:solidFill>
              </a:rPr>
              <a:t>Conseil Général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fr-FR" sz="1500" dirty="0" smtClean="0">
                <a:solidFill>
                  <a:schemeClr val="tx1">
                    <a:tint val="85000"/>
                  </a:schemeClr>
                </a:solidFill>
              </a:rPr>
              <a:t>ARS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fr-FR" sz="1500" dirty="0" smtClean="0">
                <a:solidFill>
                  <a:schemeClr val="tx1">
                    <a:tint val="85000"/>
                  </a:schemeClr>
                </a:solidFill>
              </a:rPr>
              <a:t>SSIAD environnants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fr-FR" sz="15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fr-FR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7239000" cy="2160240"/>
          </a:xfrm>
        </p:spPr>
        <p:txBody>
          <a:bodyPr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fr-FR" sz="2400" dirty="0" smtClean="0"/>
              <a:t>Assure, sur prescription médicale à ces usagers, les soins infirmiers par l’intermédiaire des infirmières libérales et l’hygiène corporelle ainsi qu’un accompagnement des les actes essentiels de la vie (à l’exclusion de l’hospitalisation à domicile ou de prestations d’aide à domicile)</a:t>
            </a:r>
            <a:endParaRPr lang="fr-F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/>
              <a:t>SPECIFICITES</a:t>
            </a:r>
            <a:endParaRPr lang="fr-FR" dirty="0"/>
          </a:p>
        </p:txBody>
      </p:sp>
      <p:pic>
        <p:nvPicPr>
          <p:cNvPr id="16386" name="Imag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188913"/>
            <a:ext cx="5438775" cy="64150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6387" name="ZoneTexte 5"/>
          <p:cNvSpPr txBox="1">
            <a:spLocks noChangeArrowheads="1"/>
          </p:cNvSpPr>
          <p:nvPr/>
        </p:nvSpPr>
        <p:spPr bwMode="auto">
          <a:xfrm>
            <a:off x="3563938" y="4437063"/>
            <a:ext cx="43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Trebuchet MS" pitchFamily="34" charset="0"/>
              </a:rPr>
              <a:t>17</a:t>
            </a:r>
          </a:p>
        </p:txBody>
      </p:sp>
      <p:sp>
        <p:nvSpPr>
          <p:cNvPr id="16388" name="ZoneTexte 6"/>
          <p:cNvSpPr txBox="1">
            <a:spLocks noChangeArrowheads="1"/>
          </p:cNvSpPr>
          <p:nvPr/>
        </p:nvSpPr>
        <p:spPr bwMode="auto">
          <a:xfrm>
            <a:off x="2987675" y="350043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Trebuchet MS" pitchFamily="34" charset="0"/>
              </a:rPr>
              <a:t>18</a:t>
            </a:r>
          </a:p>
        </p:txBody>
      </p:sp>
      <p:sp>
        <p:nvSpPr>
          <p:cNvPr id="16389" name="ZoneTexte 7"/>
          <p:cNvSpPr txBox="1">
            <a:spLocks noChangeArrowheads="1"/>
          </p:cNvSpPr>
          <p:nvPr/>
        </p:nvSpPr>
        <p:spPr bwMode="auto">
          <a:xfrm>
            <a:off x="3779838" y="5157788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Trebuchet MS" pitchFamily="34" charset="0"/>
              </a:rPr>
              <a:t>4</a:t>
            </a:r>
          </a:p>
        </p:txBody>
      </p:sp>
      <p:sp>
        <p:nvSpPr>
          <p:cNvPr id="16390" name="ZoneTexte 8"/>
          <p:cNvSpPr txBox="1">
            <a:spLocks noChangeArrowheads="1"/>
          </p:cNvSpPr>
          <p:nvPr/>
        </p:nvSpPr>
        <p:spPr bwMode="auto">
          <a:xfrm>
            <a:off x="4211638" y="3429000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Trebuchet MS" pitchFamily="34" charset="0"/>
              </a:rPr>
              <a:t>3</a:t>
            </a:r>
          </a:p>
        </p:txBody>
      </p:sp>
      <p:sp>
        <p:nvSpPr>
          <p:cNvPr id="16391" name="ZoneTexte 9"/>
          <p:cNvSpPr txBox="1">
            <a:spLocks noChangeArrowheads="1"/>
          </p:cNvSpPr>
          <p:nvPr/>
        </p:nvSpPr>
        <p:spPr bwMode="auto">
          <a:xfrm>
            <a:off x="3419475" y="3068638"/>
            <a:ext cx="576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Trebuchet MS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/>
              <a:t>PROJETS</a:t>
            </a:r>
            <a:endParaRPr lang="fr-FR" dirty="0"/>
          </a:p>
        </p:txBody>
      </p:sp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1800" smtClean="0"/>
          </a:p>
          <a:p>
            <a:endParaRPr lang="fr-FR" sz="1800" smtClean="0"/>
          </a:p>
          <a:p>
            <a:r>
              <a:rPr lang="fr-FR" sz="1800" smtClean="0"/>
              <a:t>Construction de garages pour les 4 véhicules</a:t>
            </a:r>
          </a:p>
          <a:p>
            <a:r>
              <a:rPr lang="fr-FR" sz="1800" smtClean="0"/>
              <a:t>Aménagement de bureaux</a:t>
            </a:r>
          </a:p>
          <a:p>
            <a:r>
              <a:rPr lang="fr-FR" sz="1800" smtClean="0"/>
              <a:t>Développement de la communication  les acteurs médicaux, libéraux et médico-sociaux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216</TotalTime>
  <Words>113</Words>
  <Application>Microsoft Office PowerPoint</Application>
  <PresentationFormat>Affichage à l'écran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Modèle de conception</vt:lpstr>
      </vt:variant>
      <vt:variant>
        <vt:i4>5</vt:i4>
      </vt:variant>
      <vt:variant>
        <vt:lpstr>Titres des diapositives</vt:lpstr>
      </vt:variant>
      <vt:variant>
        <vt:i4>5</vt:i4>
      </vt:variant>
    </vt:vector>
  </HeadingPairs>
  <TitlesOfParts>
    <vt:vector size="15" baseType="lpstr">
      <vt:lpstr>Trebuchet MS</vt:lpstr>
      <vt:lpstr>Arial</vt:lpstr>
      <vt:lpstr>Wingdings 2</vt:lpstr>
      <vt:lpstr>Wingdings</vt:lpstr>
      <vt:lpstr>Calibri</vt:lpstr>
      <vt:lpstr>Opulent</vt:lpstr>
      <vt:lpstr>Opulent</vt:lpstr>
      <vt:lpstr>Opulent</vt:lpstr>
      <vt:lpstr>Opulent</vt:lpstr>
      <vt:lpstr>Opulent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EHPAD SAINT-MARTIN  ARC-EN-BARROIS</dc:title>
  <dc:creator>Direction</dc:creator>
  <cp:lastModifiedBy>dmorot</cp:lastModifiedBy>
  <cp:revision>9</cp:revision>
  <dcterms:created xsi:type="dcterms:W3CDTF">2013-05-23T08:38:45Z</dcterms:created>
  <dcterms:modified xsi:type="dcterms:W3CDTF">2013-08-30T13:06:34Z</dcterms:modified>
</cp:coreProperties>
</file>