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"/>
  </p:handoutMasterIdLst>
  <p:sldIdLst>
    <p:sldId id="256" r:id="rId2"/>
    <p:sldId id="257" r:id="rId3"/>
    <p:sldId id="259" r:id="rId4"/>
  </p:sldIdLst>
  <p:sldSz cx="9144000" cy="6858000" type="screen4x3"/>
  <p:notesSz cx="6794500" cy="99187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rebuchet MS" pitchFamily="34" charset="0"/>
              </a:defRPr>
            </a:lvl1pPr>
          </a:lstStyle>
          <a:p>
            <a:endParaRPr lang="fr-FR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6A2D298A-D38B-4C83-897E-ADAC636FE4DA}" type="datetimeFigureOut">
              <a:rPr lang="fr-FR"/>
              <a:pPr/>
              <a:t>30/08/2013</a:t>
            </a:fld>
            <a:endParaRPr lang="fr-FR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rebuchet MS" pitchFamily="34" charset="0"/>
              </a:defRPr>
            </a:lvl1pPr>
          </a:lstStyle>
          <a:p>
            <a:endParaRPr lang="fr-FR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218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68FBC33C-DEA1-49EB-B735-E9AEBA05500A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6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B2975EA-3125-4D39-91DC-840FE0F5DF56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7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BF2D0A9-4665-4179-837D-0474141559D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BD8F5-E56C-4054-BC9E-24EEC01009B9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3E6DB-857E-4737-A222-B976C6D6DC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622D61-5947-414A-BBDB-A8AC584A6BAC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6D8E07A-BABD-47B8-989F-3B257555CCA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0A941-3287-4EE9-8134-F22A215586C6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3A5CB-3156-4060-991A-6A7A0F2D462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ACD3D535-414C-4909-AED0-DAC59A7AD350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C973094-143D-4B3F-B73B-977055E2060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2BC31-EA39-4AE5-BD1A-5B74DDC4D3A5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3C1BC-9358-4935-8C75-CCE9F68D98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85F9D-4500-438F-A58A-3434F3867A68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8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8BC67-FAB6-4E57-ACB7-AF1DD39098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875EE-6EEA-4D17-8BCC-123261C3CA1B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92BE9-16C0-4E4F-AFE6-5860116B9A8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A754D-7BCD-4B50-AC85-A4B8D11FF166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3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FD889-F1D9-40F9-8FA3-EB949EA3186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0F5F6-76E0-47BD-8F35-D6EB6E5D368A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506A9-936D-4F03-B09D-43F617F0A3F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9339CF-81F2-4F4F-ADB8-B182A781FE9F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11D591-912E-443B-84B3-7A7638282A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030" name="Espace réservé du texte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46BD3D7-90E9-469F-8D41-A68D6172854B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D672DDD-A9E1-499C-A723-79FA5F2596F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7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47864" y="1196752"/>
            <a:ext cx="5525612" cy="286816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r-FR" dirty="0" smtClean="0"/>
              <a:t>EHPAD SAINT-MARTIN</a:t>
            </a:r>
            <a:br>
              <a:rPr lang="fr-FR" dirty="0" smtClean="0"/>
            </a:br>
            <a:r>
              <a:rPr lang="fr-FR" dirty="0" smtClean="0"/>
              <a:t>S.C.A.D</a:t>
            </a:r>
            <a:br>
              <a:rPr lang="fr-FR" dirty="0" smtClean="0"/>
            </a:br>
            <a:r>
              <a:rPr lang="fr-FR" sz="2000" dirty="0" smtClean="0"/>
              <a:t>(Service coordonnateur de l’accueil à domicile)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ARC-EN-BARROIS</a:t>
            </a:r>
            <a:endParaRPr lang="fr-FR" dirty="0"/>
          </a:p>
        </p:txBody>
      </p:sp>
      <p:sp>
        <p:nvSpPr>
          <p:cNvPr id="13314" name="Sous-titre 2"/>
          <p:cNvSpPr>
            <a:spLocks noGrp="1"/>
          </p:cNvSpPr>
          <p:nvPr>
            <p:ph type="subTitle" idx="1"/>
          </p:nvPr>
        </p:nvSpPr>
        <p:spPr>
          <a:xfrm>
            <a:off x="3779838" y="5300663"/>
            <a:ext cx="5114925" cy="1101725"/>
          </a:xfrm>
        </p:spPr>
        <p:txBody>
          <a:bodyPr/>
          <a:lstStyle/>
          <a:p>
            <a:r>
              <a:rPr lang="fr-FR" smtClean="0"/>
              <a:t>Journée du 28 mai 2013</a:t>
            </a:r>
          </a:p>
        </p:txBody>
      </p:sp>
      <p:pic>
        <p:nvPicPr>
          <p:cNvPr id="13315" name="Picture 2" descr="C:\Documents and Settings\Direction.HEXAGONE\Bureau\ETUDE\EHPAD ARC 2_edit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36838"/>
            <a:ext cx="3868738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r-FR" dirty="0" smtClean="0"/>
              <a:t>Présentation </a:t>
            </a:r>
            <a:endParaRPr lang="fr-FR" dirty="0"/>
          </a:p>
        </p:txBody>
      </p:sp>
      <p:sp>
        <p:nvSpPr>
          <p:cNvPr id="1433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1800" smtClean="0"/>
              <a:t>Le SCAD d’Arc-en-Barrois est domicilié à l’EHPAD, 2 route de Langres</a:t>
            </a:r>
          </a:p>
          <a:p>
            <a:r>
              <a:rPr lang="fr-FR" sz="1800" smtClean="0"/>
              <a:t>Nombre d’agrément : 127</a:t>
            </a:r>
          </a:p>
          <a:p>
            <a:r>
              <a:rPr lang="fr-FR" sz="1800" smtClean="0"/>
              <a:t>Nombre de personnes accueillies : 157 dont 48 PA et 109 PH</a:t>
            </a:r>
          </a:p>
          <a:p>
            <a:r>
              <a:rPr lang="fr-FR" sz="1800" smtClean="0"/>
              <a:t>Capacité d’accueil : 218</a:t>
            </a:r>
          </a:p>
          <a:p>
            <a:r>
              <a:rPr lang="fr-FR" sz="1800" smtClean="0"/>
              <a:t>Rayonnement : Sud du département (12 cantons)</a:t>
            </a:r>
          </a:p>
          <a:p>
            <a:r>
              <a:rPr lang="fr-FR" sz="1800" smtClean="0"/>
              <a:t>Nombre de visites accueillants : 516</a:t>
            </a:r>
          </a:p>
          <a:p>
            <a:r>
              <a:rPr lang="fr-FR" sz="1800" smtClean="0"/>
              <a:t>Nombre de visites accueillies : 596</a:t>
            </a:r>
          </a:p>
          <a:p>
            <a:r>
              <a:rPr lang="fr-FR" sz="1800" smtClean="0"/>
              <a:t>Personnel affecté : 2 ETP</a:t>
            </a:r>
          </a:p>
          <a:p>
            <a:pPr>
              <a:buFont typeface="Wingdings 2" pitchFamily="18" charset="2"/>
              <a:buNone/>
            </a:pPr>
            <a:endParaRPr lang="fr-FR" sz="1800" smtClean="0"/>
          </a:p>
          <a:p>
            <a:pPr>
              <a:buFont typeface="Wingdings 2" pitchFamily="18" charset="2"/>
              <a:buNone/>
            </a:pP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r-FR" dirty="0" smtClean="0"/>
              <a:t>MISSIONS</a:t>
            </a:r>
            <a:endParaRPr lang="fr-FR" dirty="0"/>
          </a:p>
        </p:txBody>
      </p:sp>
      <p:sp>
        <p:nvSpPr>
          <p:cNvPr id="15362" name="Espace réservé du contenu 2"/>
          <p:cNvSpPr>
            <a:spLocks noGrp="1"/>
          </p:cNvSpPr>
          <p:nvPr>
            <p:ph idx="1"/>
          </p:nvPr>
        </p:nvSpPr>
        <p:spPr>
          <a:xfrm>
            <a:off x="755650" y="2924175"/>
            <a:ext cx="7239000" cy="4846638"/>
          </a:xfrm>
        </p:spPr>
        <p:txBody>
          <a:bodyPr/>
          <a:lstStyle/>
          <a:p>
            <a:r>
              <a:rPr lang="fr-FR" sz="1800" smtClean="0"/>
              <a:t>Assistance de la personnes accueillie dans les démarches administratives</a:t>
            </a:r>
          </a:p>
          <a:p>
            <a:r>
              <a:rPr lang="fr-FR" sz="1800" smtClean="0"/>
              <a:t>Gestion et suivi des agréments des accueillants et des suppléances</a:t>
            </a:r>
          </a:p>
          <a:p>
            <a:r>
              <a:rPr lang="fr-FR" sz="1800" smtClean="0"/>
              <a:t>Aide et suivi des contrats passés entre accueillants/accueillies</a:t>
            </a:r>
          </a:p>
          <a:p>
            <a:r>
              <a:rPr lang="fr-FR" sz="1800" smtClean="0"/>
              <a:t>Mise en relation de l’offre et de la demande</a:t>
            </a:r>
          </a:p>
          <a:p>
            <a:r>
              <a:rPr lang="fr-FR" sz="1800" smtClean="0"/>
              <a:t>Communication et information</a:t>
            </a:r>
          </a:p>
          <a:p>
            <a:r>
              <a:rPr lang="fr-FR" sz="1800" smtClean="0"/>
              <a:t>Médiation en cas de litiges entre la personne accueillie et l’accueillant</a:t>
            </a:r>
          </a:p>
          <a:p>
            <a:r>
              <a:rPr lang="fr-FR" sz="1800" smtClean="0"/>
              <a:t>Gestion des formations (initiales  et continue)</a:t>
            </a:r>
          </a:p>
          <a:p>
            <a:r>
              <a:rPr lang="fr-FR" sz="1800" smtClean="0"/>
              <a:t>Rédaction du rapport annuel d’activité</a:t>
            </a:r>
          </a:p>
        </p:txBody>
      </p:sp>
      <p:sp>
        <p:nvSpPr>
          <p:cNvPr id="15363" name="ZoneTexte 3"/>
          <p:cNvSpPr txBox="1">
            <a:spLocks noChangeArrowheads="1"/>
          </p:cNvSpPr>
          <p:nvPr/>
        </p:nvSpPr>
        <p:spPr bwMode="auto">
          <a:xfrm>
            <a:off x="1116013" y="1557338"/>
            <a:ext cx="58324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Trebuchet MS" pitchFamily="34" charset="0"/>
              </a:rPr>
              <a:t>Le SCAD est un service délégué du Conseil Général à l’EHPAD Saint-Martin (Tiers régulateur) pour réguler l’accueil familial à titre onéreux des personnes âgées ou handicapées, en assurant les fonctions suivantes 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218</TotalTime>
  <Words>145</Words>
  <Application>Microsoft Office PowerPoint</Application>
  <PresentationFormat>Affichage à l'écran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Modèle de conception</vt:lpstr>
      </vt:variant>
      <vt:variant>
        <vt:i4>5</vt:i4>
      </vt:variant>
      <vt:variant>
        <vt:lpstr>Titres des diapositives</vt:lpstr>
      </vt:variant>
      <vt:variant>
        <vt:i4>3</vt:i4>
      </vt:variant>
    </vt:vector>
  </HeadingPairs>
  <TitlesOfParts>
    <vt:vector size="13" baseType="lpstr">
      <vt:lpstr>Trebuchet MS</vt:lpstr>
      <vt:lpstr>Arial</vt:lpstr>
      <vt:lpstr>Wingdings 2</vt:lpstr>
      <vt:lpstr>Wingdings</vt:lpstr>
      <vt:lpstr>Calibri</vt:lpstr>
      <vt:lpstr>Opulent</vt:lpstr>
      <vt:lpstr>Opulent</vt:lpstr>
      <vt:lpstr>Opulent</vt:lpstr>
      <vt:lpstr>Opulent</vt:lpstr>
      <vt:lpstr>Opulent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EHPAD SAINT-MARTIN  ARC-EN-BARROIS</dc:title>
  <dc:creator>Direction</dc:creator>
  <cp:lastModifiedBy>dmorot</cp:lastModifiedBy>
  <cp:revision>8</cp:revision>
  <dcterms:created xsi:type="dcterms:W3CDTF">2013-05-23T08:38:45Z</dcterms:created>
  <dcterms:modified xsi:type="dcterms:W3CDTF">2013-08-30T12:46:19Z</dcterms:modified>
</cp:coreProperties>
</file>