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5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9872" y="1196752"/>
            <a:ext cx="5525612" cy="2868168"/>
          </a:xfrm>
        </p:spPr>
        <p:txBody>
          <a:bodyPr/>
          <a:lstStyle/>
          <a:p>
            <a:pPr algn="ctr"/>
            <a:r>
              <a:rPr lang="fr-FR" dirty="0" smtClean="0"/>
              <a:t>EHPAD SAINT-MARTIN</a:t>
            </a:r>
            <a:br>
              <a:rPr lang="fr-FR" dirty="0" smtClean="0"/>
            </a:br>
            <a:r>
              <a:rPr lang="fr-FR" dirty="0" smtClean="0"/>
              <a:t>PORTAGE DE REPAS</a:t>
            </a:r>
            <a:br>
              <a:rPr lang="fr-FR" dirty="0" smtClean="0"/>
            </a:br>
            <a:r>
              <a:rPr lang="fr-FR" dirty="0" smtClean="0"/>
              <a:t>A DOMICILE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ARC-EN-BARROIS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/>
          <a:lstStyle/>
          <a:p>
            <a:r>
              <a:rPr lang="fr-FR" dirty="0" smtClean="0"/>
              <a:t>Journée du 28 mai 2013</a:t>
            </a:r>
            <a:endParaRPr lang="fr-FR" dirty="0"/>
          </a:p>
        </p:txBody>
      </p:sp>
      <p:pic>
        <p:nvPicPr>
          <p:cNvPr id="1026" name="Picture 2" descr="C:\Documents and Settings\Direction.HEXAGONE\Bureau\ETUDE\EHPAD ARC 2_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8682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- 52 HM 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346" y="0"/>
            <a:ext cx="6136014" cy="6858000"/>
          </a:xfrm>
          <a:prstGeom prst="rect">
            <a:avLst/>
          </a:prstGeom>
          <a:ln cmpd="dbl">
            <a:solidFill>
              <a:srgbClr val="FF0000"/>
            </a:solidFill>
            <a:prstDash val="sys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Ellipse 2"/>
          <p:cNvSpPr/>
          <p:nvPr/>
        </p:nvSpPr>
        <p:spPr>
          <a:xfrm>
            <a:off x="2771800" y="3573016"/>
            <a:ext cx="1800200" cy="23042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7504" y="3140968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Canton d’Auberive depuis le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avril 2013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fr-FR" dirty="0" smtClean="0"/>
              <a:t>Présentation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L’EHPAD Saint-Martin est équipé d’une cuisine centrale</a:t>
            </a:r>
          </a:p>
          <a:p>
            <a:r>
              <a:rPr lang="fr-FR" sz="1800" dirty="0" smtClean="0"/>
              <a:t>Gestion des repas en liaison froide (J+3)</a:t>
            </a:r>
          </a:p>
          <a:p>
            <a:r>
              <a:rPr lang="fr-FR" sz="1800" dirty="0" smtClean="0"/>
              <a:t>Respect et suivi des normes HACCP</a:t>
            </a:r>
          </a:p>
          <a:p>
            <a:r>
              <a:rPr lang="fr-FR" sz="1800" dirty="0" smtClean="0"/>
              <a:t>Nombre de repas produits : 125 000 en 2012 dont 12 000 pour le portage de repas</a:t>
            </a:r>
          </a:p>
          <a:p>
            <a:r>
              <a:rPr lang="fr-FR" sz="1800" dirty="0" smtClean="0"/>
              <a:t>Production à destination : EHPAD Arc-en-Barrois, EHPAD Châteauvillain, Portage de repas, Cantine scolaire d’Arc (depuis le 7 janvier 2013)</a:t>
            </a:r>
          </a:p>
          <a:p>
            <a:r>
              <a:rPr lang="fr-FR" sz="1800" dirty="0" smtClean="0"/>
              <a:t>2 Véhicules (dont un depuis avril 2013) 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fr-FR" dirty="0" smtClean="0"/>
              <a:t>SPECIFICITES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Etablissement en milieu rural, territoire d’intervention vaste</a:t>
            </a:r>
          </a:p>
          <a:p>
            <a:r>
              <a:rPr lang="fr-FR" sz="1800" dirty="0" smtClean="0"/>
              <a:t>Participe à la politique gériatrique de territoire dans le cadre du maintien de la personne âgées ou handicapée à son domicile le plus longtemps possible</a:t>
            </a:r>
          </a:p>
          <a:p>
            <a:r>
              <a:rPr lang="fr-FR" sz="1800" dirty="0" smtClean="0"/>
              <a:t>Offrir une restauration plaisir, qui favorise l’appétit, garantie l’hygiène et développe les contacts humains</a:t>
            </a:r>
          </a:p>
          <a:p>
            <a:r>
              <a:rPr lang="fr-FR" sz="1800" dirty="0" smtClean="0"/>
              <a:t>Repas de fêtes et à thème</a:t>
            </a:r>
          </a:p>
          <a:p>
            <a:pPr>
              <a:buNone/>
            </a:pPr>
            <a:endParaRPr lang="fr-FR" sz="1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Poursuite de l’amélioration continue de la qualité de la prestation (qualité des repas, lien social)</a:t>
            </a:r>
          </a:p>
          <a:p>
            <a:r>
              <a:rPr lang="fr-FR" sz="2000" dirty="0" smtClean="0"/>
              <a:t>Assurer les besoins non satisfaits auprès des personnes isolées</a:t>
            </a:r>
          </a:p>
          <a:p>
            <a:r>
              <a:rPr lang="fr-FR" sz="2000" dirty="0"/>
              <a:t>C</a:t>
            </a:r>
            <a:r>
              <a:rPr lang="fr-FR" sz="2000" dirty="0" smtClean="0"/>
              <a:t>ommunication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7451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936" cy="2996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233"/>
            <a:ext cx="3993514" cy="2995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19" y="2636912"/>
            <a:ext cx="4123049" cy="30922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284984"/>
            <a:ext cx="4067944" cy="30509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87625"/>
            <a:ext cx="3893276" cy="29199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60232" y="5270605"/>
            <a:ext cx="11876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2 route de Langres</a:t>
            </a:r>
            <a:endParaRPr lang="fr-FR" sz="600" dirty="0"/>
          </a:p>
        </p:txBody>
      </p:sp>
      <p:sp>
        <p:nvSpPr>
          <p:cNvPr id="8" name="Rectangle 7"/>
          <p:cNvSpPr/>
          <p:nvPr/>
        </p:nvSpPr>
        <p:spPr>
          <a:xfrm>
            <a:off x="107504" y="3429000"/>
            <a:ext cx="3385863" cy="400110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</p:spPr>
        <p:txBody>
          <a:bodyPr wrap="none" lIns="91440" tIns="45720" rIns="91440" bIns="45720">
            <a:spAutoFit/>
            <a:sp3d extrusionH="57150">
              <a:extrusionClr>
                <a:srgbClr val="FFFF00"/>
              </a:extrusionClr>
            </a:sp3d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Une équipe à votre écoute</a:t>
            </a:r>
            <a:endParaRPr lang="fr-FR" sz="2000" b="1" cap="none" spc="0" dirty="0">
              <a:ln w="10541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0982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</TotalTime>
  <Words>181</Words>
  <Application>Microsoft Office PowerPoint</Application>
  <PresentationFormat>Affichage à l'écran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Opulent</vt:lpstr>
      <vt:lpstr>EHPAD SAINT-MARTIN PORTAGE DE REPAS A DOMICILE  ARC-EN-BARROIS</vt:lpstr>
      <vt:lpstr>Présentation PowerPoint</vt:lpstr>
      <vt:lpstr>Présentation </vt:lpstr>
      <vt:lpstr>SPECIFICITES</vt:lpstr>
      <vt:lpstr>PROJETS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EHPAD SAINT-MARTIN  ARC-EN-BARROIS</dc:title>
  <dc:creator>Direction</dc:creator>
  <cp:lastModifiedBy>Florent</cp:lastModifiedBy>
  <cp:revision>13</cp:revision>
  <dcterms:created xsi:type="dcterms:W3CDTF">2013-05-23T08:38:45Z</dcterms:created>
  <dcterms:modified xsi:type="dcterms:W3CDTF">2013-05-24T10:29:07Z</dcterms:modified>
</cp:coreProperties>
</file>