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7133E3-F906-4929-8915-D087FED2A06E}" type="datetimeFigureOut">
              <a:rPr lang="fr-FR" smtClean="0"/>
              <a:pPr/>
              <a:t>24/05/2013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2BF677-D5BD-4D3B-A120-E90CD0A7DD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525612" cy="2868168"/>
          </a:xfrm>
        </p:spPr>
        <p:txBody>
          <a:bodyPr/>
          <a:lstStyle/>
          <a:p>
            <a:r>
              <a:rPr lang="fr-FR" dirty="0" smtClean="0"/>
              <a:t>EHPAD SAINT-MARTIN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ARC-EN-BARROIS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114778" cy="1101248"/>
          </a:xfrm>
        </p:spPr>
        <p:txBody>
          <a:bodyPr/>
          <a:lstStyle/>
          <a:p>
            <a:r>
              <a:rPr lang="fr-FR" dirty="0" smtClean="0"/>
              <a:t>Journée du 28 mai 2013</a:t>
            </a:r>
            <a:endParaRPr lang="fr-FR" dirty="0"/>
          </a:p>
        </p:txBody>
      </p:sp>
      <p:pic>
        <p:nvPicPr>
          <p:cNvPr id="1026" name="Picture 2" descr="C:\Documents and Settings\Direction.HEXAGONE\Bureau\ETUDE\EHPAD ARC 2_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8682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- 52 HM 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346" y="0"/>
            <a:ext cx="61360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fr-FR" dirty="0" smtClean="0"/>
              <a:t>Présentation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L’EHPAD Saint-Martin est un établissement public autonome, habilité à l’aide sociale, situé dans la commune d’Arc-en-Barrois, 2 route de Langres.</a:t>
            </a:r>
          </a:p>
          <a:p>
            <a:r>
              <a:rPr lang="fr-FR" sz="1800" dirty="0" smtClean="0"/>
              <a:t>Se compose de trois bâtiments, dont le plus ancien date de 1193</a:t>
            </a:r>
            <a:r>
              <a:rPr lang="fr-FR" sz="1800" dirty="0" smtClean="0"/>
              <a:t>. </a:t>
            </a:r>
            <a:r>
              <a:rPr lang="fr-FR" sz="1800" smtClean="0"/>
              <a:t>Une superficie de 2 432 m2 </a:t>
            </a:r>
            <a:r>
              <a:rPr lang="fr-FR" sz="1800" dirty="0" smtClean="0"/>
              <a:t>Plusieurs réhabilitations réalisées en 1978, 2001 et 2002.</a:t>
            </a:r>
          </a:p>
          <a:p>
            <a:r>
              <a:rPr lang="fr-FR" sz="1800" dirty="0" smtClean="0"/>
              <a:t>Option tarifaire : tarif partiel</a:t>
            </a:r>
          </a:p>
          <a:p>
            <a:r>
              <a:rPr lang="fr-FR" sz="1800" dirty="0" smtClean="0"/>
              <a:t>Capacité actuelle : 79 lits (63 chambres individuelles et 8 chambres doubles). SSIAD 30 places. SCAD 127 agréments en 2012. Accueil de jour 8 places. Portage de repas 12 000 en 2012</a:t>
            </a:r>
          </a:p>
          <a:p>
            <a:r>
              <a:rPr lang="fr-FR" sz="1800" dirty="0" smtClean="0"/>
              <a:t>GMP : 749 au 21.03.2012</a:t>
            </a:r>
          </a:p>
          <a:p>
            <a:r>
              <a:rPr lang="fr-FR" sz="1800" dirty="0" smtClean="0"/>
              <a:t>PMP : 117 au 07.09.2009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fr-FR" dirty="0" smtClean="0"/>
              <a:t>SPECIFICITES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Etablissement en milieu rural, dans un environnement agréable et verdoyant</a:t>
            </a:r>
          </a:p>
          <a:p>
            <a:r>
              <a:rPr lang="fr-FR" sz="1800" dirty="0" smtClean="0"/>
              <a:t>Ses multiples activités et sa direction commune avec l’EHPAD du Mail de Châteauvillain lui confère une place privilégiée sur le territoire</a:t>
            </a:r>
          </a:p>
          <a:p>
            <a:r>
              <a:rPr lang="fr-FR" sz="1800" dirty="0" smtClean="0"/>
              <a:t>Son adhésion au groupement Sud Haute-Marne renforce sa collaboration aux divers projets médico-sociaux du sud Haut-marnais.</a:t>
            </a:r>
          </a:p>
          <a:p>
            <a:r>
              <a:rPr lang="fr-FR" sz="1800" dirty="0" smtClean="0"/>
              <a:t>Mise en place d’un logiciel de gestion globale de la prise en charge des soins et de l’accompagnement individuel des résidents.</a:t>
            </a:r>
          </a:p>
          <a:p>
            <a:r>
              <a:rPr lang="fr-FR" sz="1800" dirty="0" smtClean="0"/>
              <a:t>Restauration de bonne qualité . Travail sur les enrichis, les mixés/Moulinés (textures et présentation), animations culinaires</a:t>
            </a:r>
          </a:p>
          <a:p>
            <a:r>
              <a:rPr lang="fr-FR" sz="1800" dirty="0" smtClean="0"/>
              <a:t>diversité d’ateliers et animations</a:t>
            </a:r>
          </a:p>
          <a:p>
            <a:r>
              <a:rPr lang="fr-FR" sz="1800" dirty="0" smtClean="0"/>
              <a:t>Associations et bénévoles actifs</a:t>
            </a:r>
          </a:p>
          <a:p>
            <a:pPr>
              <a:buNone/>
            </a:pPr>
            <a:endParaRPr lang="fr-FR" sz="1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888" y="260648"/>
            <a:ext cx="4631359" cy="6195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491880" y="328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63888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51571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8024" y="46531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37170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03848" y="5486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8184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300192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4008" y="3861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995936" y="19888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512" y="2564904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Aube : 1</a:t>
            </a:r>
          </a:p>
          <a:p>
            <a:r>
              <a:rPr lang="fr-FR" sz="1400" dirty="0" smtClean="0"/>
              <a:t>Côte d’Or : 4</a:t>
            </a:r>
          </a:p>
          <a:p>
            <a:r>
              <a:rPr lang="fr-FR" sz="1400" dirty="0" smtClean="0"/>
              <a:t>Lorraine : 1</a:t>
            </a:r>
          </a:p>
          <a:p>
            <a:r>
              <a:rPr lang="fr-FR" sz="1400" dirty="0" smtClean="0"/>
              <a:t>Charente Maritime : 1</a:t>
            </a:r>
          </a:p>
          <a:p>
            <a:r>
              <a:rPr lang="fr-FR" sz="1400" dirty="0" smtClean="0"/>
              <a:t>Seine st Denis : 1</a:t>
            </a:r>
          </a:p>
          <a:p>
            <a:r>
              <a:rPr lang="fr-FR" sz="1400" dirty="0" smtClean="0"/>
              <a:t>Bouches du Rhône : 1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26064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Recrutement des résidents</a:t>
            </a:r>
            <a:endParaRPr lang="fr-FR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fr-FR" dirty="0" smtClean="0"/>
              <a:t>PROJETS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dirty="0" smtClean="0"/>
          </a:p>
          <a:p>
            <a:endParaRPr lang="fr-FR" sz="1800" dirty="0" smtClean="0"/>
          </a:p>
          <a:p>
            <a:r>
              <a:rPr lang="fr-FR" sz="1800" dirty="0" smtClean="0"/>
              <a:t>Renouvellement de la convention tripartite</a:t>
            </a:r>
          </a:p>
          <a:p>
            <a:r>
              <a:rPr lang="fr-FR" sz="1800" dirty="0" smtClean="0"/>
              <a:t>Aménagement de la salle à manger, salle d’activité</a:t>
            </a:r>
          </a:p>
          <a:p>
            <a:r>
              <a:rPr lang="fr-FR" sz="1800" dirty="0" smtClean="0"/>
              <a:t>Extension pour réduction des chambres doubles </a:t>
            </a:r>
          </a:p>
          <a:p>
            <a:r>
              <a:rPr lang="fr-FR" sz="1800" dirty="0" smtClean="0"/>
              <a:t>Création d’un P.A.S.A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naval 2011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0248" cy="1822686"/>
          </a:xfrm>
        </p:spPr>
      </p:pic>
      <p:pic>
        <p:nvPicPr>
          <p:cNvPr id="5" name="Image 4" descr="aprés midi crêpes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2987824" cy="2240868"/>
          </a:xfrm>
          <a:prstGeom prst="rect">
            <a:avLst/>
          </a:prstGeom>
        </p:spPr>
      </p:pic>
      <p:pic>
        <p:nvPicPr>
          <p:cNvPr id="6" name="Image 5" descr="jeu de quilles + sortie alpagas aout 2010 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3035829" cy="2276872"/>
          </a:xfrm>
          <a:prstGeom prst="rect">
            <a:avLst/>
          </a:prstGeom>
        </p:spPr>
      </p:pic>
      <p:pic>
        <p:nvPicPr>
          <p:cNvPr id="7" name="Image 6" descr="S7301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16832"/>
            <a:ext cx="2987824" cy="2240868"/>
          </a:xfrm>
          <a:prstGeom prst="rect">
            <a:avLst/>
          </a:prstGeom>
        </p:spPr>
      </p:pic>
      <p:pic>
        <p:nvPicPr>
          <p:cNvPr id="8" name="Image 7" descr="S730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0"/>
            <a:ext cx="2651787" cy="1988840"/>
          </a:xfrm>
          <a:prstGeom prst="rect">
            <a:avLst/>
          </a:prstGeom>
        </p:spPr>
      </p:pic>
      <p:pic>
        <p:nvPicPr>
          <p:cNvPr id="9" name="Image 8" descr="ANIMATIONS 2012 (2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861048"/>
            <a:ext cx="2976331" cy="2232248"/>
          </a:xfrm>
          <a:prstGeom prst="rect">
            <a:avLst/>
          </a:prstGeom>
        </p:spPr>
      </p:pic>
      <p:pic>
        <p:nvPicPr>
          <p:cNvPr id="11" name="Image 10" descr="Photo 1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916832"/>
            <a:ext cx="2784309" cy="2088232"/>
          </a:xfrm>
          <a:prstGeom prst="rect">
            <a:avLst/>
          </a:prstGeom>
        </p:spPr>
      </p:pic>
      <p:pic>
        <p:nvPicPr>
          <p:cNvPr id="12" name="Image 11" descr="S73000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3573016"/>
            <a:ext cx="2688299" cy="2016224"/>
          </a:xfrm>
          <a:prstGeom prst="rect">
            <a:avLst/>
          </a:prstGeom>
        </p:spPr>
      </p:pic>
      <p:pic>
        <p:nvPicPr>
          <p:cNvPr id="13" name="Image 12" descr="S730016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3212976"/>
            <a:ext cx="2747797" cy="2060848"/>
          </a:xfrm>
          <a:prstGeom prst="rect">
            <a:avLst/>
          </a:prstGeom>
        </p:spPr>
      </p:pic>
      <p:pic>
        <p:nvPicPr>
          <p:cNvPr id="14" name="Image 13" descr="EHPAD AR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80112" y="4869160"/>
            <a:ext cx="2592288" cy="1944216"/>
          </a:xfrm>
          <a:prstGeom prst="rect">
            <a:avLst/>
          </a:prstGeom>
        </p:spPr>
      </p:pic>
      <p:pic>
        <p:nvPicPr>
          <p:cNvPr id="16" name="Image 15" descr="GRAND PARDON 2012 33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5021796"/>
            <a:ext cx="2664296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274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Opulent</vt:lpstr>
      <vt:lpstr>EHPAD SAINT-MARTIN  ARC-EN-BARROIS</vt:lpstr>
      <vt:lpstr>Présentation PowerPoint</vt:lpstr>
      <vt:lpstr>Présentation </vt:lpstr>
      <vt:lpstr>SPECIFICITES</vt:lpstr>
      <vt:lpstr>Présentation PowerPoint</vt:lpstr>
      <vt:lpstr>PROJETS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EHPAD SAINT-MARTIN  ARC-EN-BARROIS</dc:title>
  <dc:creator>Direction</dc:creator>
  <cp:lastModifiedBy>Florent</cp:lastModifiedBy>
  <cp:revision>8</cp:revision>
  <dcterms:created xsi:type="dcterms:W3CDTF">2013-05-23T08:38:45Z</dcterms:created>
  <dcterms:modified xsi:type="dcterms:W3CDTF">2013-05-24T14:28:46Z</dcterms:modified>
</cp:coreProperties>
</file>