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stafa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8T20:19:25.545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BDF303-9DBE-4DE2-8881-490258C0D11D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738C78-C04D-48C3-BEBE-F6F19966D2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B6FF0F-0974-440D-BB52-0E05994AAE4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B85B-DB8D-497D-913D-A6133B0FE3BB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1A813-8C3C-456D-8254-1849F19BC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8634B-B515-4AEF-B004-213A147E60E4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27792-8D2D-441F-8F86-A1C0057777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9E6DC-9ADC-41F5-9AC7-2E7F95516A59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C6C4-73E5-4946-813C-A6BF9CD75B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2A514-712E-4C02-A068-B390E2EFEF1F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712B-B7B3-4661-95B4-F7FFC33635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FAD0D-1D3F-4422-B2B4-64E6705D7A0F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CC45-86CC-4F75-93F9-3E81F51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B632-BC9F-499A-9E45-90E513A42035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D1FE4-225A-482C-ABAB-0347D0E450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B8326-D79F-4A27-8801-79BFA2BA484C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E73A-0C85-497D-8E47-6735A53DE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D76FB-EE07-4E02-9074-876A909DAE71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674E6-B49B-47AC-AFD0-159AD35A9B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FB858-041C-4686-AA5C-A5FC902295FD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3B6F-52B0-426B-9C24-73E583C5ED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4D3A-8EF4-4AF3-8F75-A862740D56F8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9DCED-8696-4481-9744-E2E02B1256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5BB0-A05B-42B2-AF83-B7828AC0083D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6E173-3CFD-4CCC-A814-61FF25F71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D16A0C-FE5C-42C5-853C-9F9A7BBA52B9}" type="datetimeFigureOut">
              <a:rPr lang="fr-FR"/>
              <a:pPr>
                <a:defRPr/>
              </a:pPr>
              <a:t>21/03/2012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FC4D1E-367B-49EA-9FDD-CBAD4E3DF5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Cure de hernie en ambulatoire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868863"/>
            <a:ext cx="6400800" cy="5762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1600" smtClean="0">
                <a:solidFill>
                  <a:srgbClr val="898989"/>
                </a:solidFill>
              </a:rPr>
              <a:t>Dr M.DELIKTAS</a:t>
            </a:r>
          </a:p>
          <a:p>
            <a:pPr>
              <a:lnSpc>
                <a:spcPct val="80000"/>
              </a:lnSpc>
            </a:pPr>
            <a:r>
              <a:rPr lang="fr-FR" sz="1600" smtClean="0">
                <a:solidFill>
                  <a:srgbClr val="898989"/>
                </a:solidFill>
              </a:rPr>
              <a:t>Clinique de la Compassion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Chirurgie  conventionnelle ou coelio, environ 80% des hernies sont actuellement opérées en ambulatoire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Definition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r-FR" smtClean="0"/>
              <a:t>  Hernie  :  protrusion à travers un orifice naturel du contenu abdominal ( graisse et/ou viscère)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Environ 150000 cas opérés par an en France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Enfants &lt; 1 an ou adultes 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Homme&gt;&gt;femme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  ne pas confondre avec :</a:t>
            </a:r>
          </a:p>
          <a:p>
            <a:r>
              <a:rPr lang="fr-FR" smtClean="0"/>
              <a:t>Éventration : herniation à travers cicatrice pré-existante ( post-opératoire)</a:t>
            </a:r>
          </a:p>
          <a:p>
            <a:r>
              <a:rPr lang="fr-FR" smtClean="0"/>
              <a:t>Diastasis des grands droits: simple écartement des grands droits lors de l’effort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Types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Inguinale : directe ou indirecte</a:t>
            </a:r>
          </a:p>
          <a:p>
            <a:r>
              <a:rPr lang="fr-FR" smtClean="0"/>
              <a:t>Crurale ( fémorale) : stt chez la femme agée</a:t>
            </a:r>
          </a:p>
          <a:p>
            <a:r>
              <a:rPr lang="fr-FR" smtClean="0"/>
              <a:t>Ombilicale</a:t>
            </a:r>
          </a:p>
          <a:p>
            <a:r>
              <a:rPr lang="fr-FR" smtClean="0"/>
              <a:t>Ligne blanche</a:t>
            </a:r>
          </a:p>
          <a:p>
            <a:r>
              <a:rPr lang="fr-FR" smtClean="0"/>
              <a:t>Spiegel</a:t>
            </a:r>
          </a:p>
          <a:p>
            <a:r>
              <a:rPr lang="fr-FR" smtClean="0"/>
              <a:t>obturatrice</a:t>
            </a:r>
          </a:p>
        </p:txBody>
      </p:sp>
      <p:pic>
        <p:nvPicPr>
          <p:cNvPr id="18435" name="Image 3" descr="schema herni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2852738"/>
            <a:ext cx="4370388" cy="353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Rappel anatomique : canal inguinal</a:t>
            </a:r>
          </a:p>
          <a:p>
            <a:endParaRPr lang="fr-FR" smtClean="0"/>
          </a:p>
        </p:txBody>
      </p:sp>
      <p:pic>
        <p:nvPicPr>
          <p:cNvPr id="19459" name="Image 4" descr="herni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4988" y="2636838"/>
            <a:ext cx="3529012" cy="293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C:\Users\Mustafa\Documents\hernie\image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636838"/>
            <a:ext cx="14954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" descr="C:\Users\Mustafa\Documents\hernie\images[2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3213100"/>
            <a:ext cx="2663825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</a:t>
            </a:r>
          </a:p>
        </p:txBody>
      </p:sp>
      <p:pic>
        <p:nvPicPr>
          <p:cNvPr id="20482" name="Picture 2" descr="C:\Users\Mustafa\Documents\hernie\p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4508500"/>
            <a:ext cx="2628900" cy="1943100"/>
          </a:xfrm>
        </p:spPr>
      </p:pic>
      <p:pic>
        <p:nvPicPr>
          <p:cNvPr id="20483" name="Picture 3" descr="C:\Users\Mustafa\Documents\hernie\p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989138"/>
            <a:ext cx="3071812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Users\Mustafa\Documents\hernie\imagesCACKV8F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1971675"/>
            <a:ext cx="518477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 </a:t>
            </a:r>
          </a:p>
        </p:txBody>
      </p:sp>
      <p:pic>
        <p:nvPicPr>
          <p:cNvPr id="21506" name="Picture 2" descr="C:\Users\Mustafa\Documents\hernie\p3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4188" y="1600200"/>
            <a:ext cx="5635625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 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mtClean="0"/>
              <a:t>clinique :  voussure inguinale spontanée ou apparaissant à l’effort , réductible, éventuellement sensible</a:t>
            </a:r>
          </a:p>
          <a:p>
            <a:pPr>
              <a:buFont typeface="Wingdings" pitchFamily="2" charset="2"/>
              <a:buChar char="§"/>
            </a:pPr>
            <a:r>
              <a:rPr lang="fr-FR" smtClean="0"/>
              <a:t>Complications: engouement, étranglement=urgence vitale à opérer dans les 6 heures!!!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Hernie inguinale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Traitement:</a:t>
            </a:r>
          </a:p>
          <a:p>
            <a:r>
              <a:rPr lang="fr-FR" smtClean="0"/>
              <a:t>Médical : ceinture de chasteté! – pas très efficace </a:t>
            </a:r>
          </a:p>
          <a:p>
            <a:r>
              <a:rPr lang="fr-FR" smtClean="0"/>
              <a:t>Chirurgical :  conventionnelle  sans (Schouldice) ou avec prothèse (Lichtenstein)</a:t>
            </a:r>
          </a:p>
          <a:p>
            <a:r>
              <a:rPr lang="fr-FR" smtClean="0"/>
              <a:t>Par  coelioscopie :  TAPP ou TEPP  tjrs avec prothèse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157</Words>
  <Application>Microsoft Office PowerPoint</Application>
  <PresentationFormat>Affichage à l'écran (4:3)</PresentationFormat>
  <Paragraphs>34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Calibri</vt:lpstr>
      <vt:lpstr>Arial</vt:lpstr>
      <vt:lpstr>Wingdings</vt:lpstr>
      <vt:lpstr>Thème Office</vt:lpstr>
      <vt:lpstr>Cure de hernie en ambulatoire</vt:lpstr>
      <vt:lpstr>Definition</vt:lpstr>
      <vt:lpstr>hernie</vt:lpstr>
      <vt:lpstr>Types</vt:lpstr>
      <vt:lpstr>Hernie inguinale</vt:lpstr>
      <vt:lpstr>Hernie inguinale</vt:lpstr>
      <vt:lpstr>Hernie inguinale </vt:lpstr>
      <vt:lpstr>Hernie inguinale </vt:lpstr>
      <vt:lpstr>Hernie inguinale</vt:lpstr>
      <vt:lpstr>Hernie inguinale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Cure de hernie en ambulatoire</dc:title>
  <dc:creator>Mustafa</dc:creator>
  <cp:lastModifiedBy>lpetitot</cp:lastModifiedBy>
  <cp:revision>16</cp:revision>
  <dcterms:created xsi:type="dcterms:W3CDTF">2012-03-18T17:21:05Z</dcterms:created>
  <dcterms:modified xsi:type="dcterms:W3CDTF">2012-03-21T14:50:42Z</dcterms:modified>
</cp:coreProperties>
</file>